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38DA7F-D699-48D1-A14A-E42BDB335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82AD5DB-9BD1-4A5C-BD29-40E0DDB32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D7020C-0C48-48A2-BEFF-10F037CC3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2C4CA7-58B0-4A6A-AD7E-7DBD42C15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3A0F6B-FE22-455B-88AA-4842A865D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7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C48368-3E34-4FED-81FA-2DD6EB75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1C06622-3511-4BCB-911F-EA4C5ACE0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D86C46-8F5E-4D45-9AC1-A62048CAA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17FDD9-BC48-4D5C-80B8-16E953F92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101D24-9D69-4186-83F8-CBD2CC32A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517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536E72-A155-476F-AB02-E23969167E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D6114F2-6105-492D-9D97-9606A2B4F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8997C4-CCDD-4F2B-A88C-31A373A86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8276F2-3AEB-4E5C-871F-A6E03F27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C9D100-8EDD-4BCB-8B97-47C77B47F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140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968829-E235-46D8-AE4D-ABDD5DFE0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E527E8-5E67-4515-BC13-1D1842131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00D47-4C37-45E7-9A4C-CCEC2ACC3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13CF6E-C281-4EB6-8D52-8A9F988B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CAE22AE-DCE7-4EB2-B196-76DAC3E0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76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CFFEAE-EF12-43E6-B3C6-7DE4E3234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59570B-294C-4CF7-AB96-A39CCD2FD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4D8CC8-3D98-43F2-87DA-CB1347363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1A8AD-89A2-4748-A114-53FB25B6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75F9D-5AAB-4A36-B5D2-009BEF5C2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33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A4E35-D40B-4298-9B0A-BDE7BAA09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B04AEA-0001-4A80-BF5D-ECC67D181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227F22-70EA-41B7-B8F7-D8CC8DDC1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18DBD1-4CE8-4EE3-8986-9B7367B14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EACDEC-A94B-462C-BB90-91C2F18F2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A320B5-A7FA-44A2-99CF-5501DC04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01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9D16D2-7997-4160-B262-047E7FDD1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74F63E-8092-4E00-AA63-71F5F5ECE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710B919-E681-4525-A105-7843787AC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05CF3C6-2B6A-407D-A8EA-F6BC18200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710FA92-B7B2-4056-8274-150DBF784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2BF937-96DF-4FD5-977C-432BEE07A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93E6F0-74AF-40B5-BCD3-DF9681CD9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73F79F-7538-44FB-8CDB-026051A7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74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50002C-B469-4143-A8C1-C71E19B68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7768D5-0F5A-4FF9-8631-C67AD7DCC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58737F2-938F-4C87-BDFF-F0B6D989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82B2A2-05AB-49B6-ABAD-D073468F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80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032B28E-727D-4100-BAF1-2F9C7534F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A83FF4-5341-45C2-9763-92F8F77A4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41F2A1-73F4-4F13-B7A9-9B88CAA6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53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F8CE0-BF51-418F-8A11-C867FD5AA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22B993-AC30-4FE5-92BF-079B87BD9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960628-A9FD-4EF6-9782-E87CA07FA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EAB362-322B-4375-B511-060DEDFC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B8F92FE-5C86-4367-873F-FC09E210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5440BF-96B3-4ED7-868F-1DFA96634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238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5D417-632B-4B3F-8DED-DEF37DB30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303C7B-EED5-42C7-B455-0410C4B2B9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7C1899-BBD9-4545-AFE3-E1A9B08D4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16D00F-76B1-4099-8E30-6C5A3526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70AD2D-8FF7-4764-8C0C-46FEE559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5F4A98-2A76-48BA-AD70-DA6BAA5B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D6BF46-73D2-460D-9555-D23B8AC98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D9190E-4228-4580-87BF-46E3C937E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F26E40-FE0E-43C1-950B-66510C6B26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FBC9-F8D5-40D1-848E-31BCCF1EA4AE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99F42B-F4E5-4E6A-A10C-93CC32767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F4E28C-BFB2-4AE6-9C31-D47ABFE3E3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5B22-B1D4-4DDB-AC14-40A0454E3A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353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715E758-91B7-4B1D-96EA-A2D1C2F14C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0" t="15973" r="13514" b="366"/>
          <a:stretch/>
        </p:blipFill>
        <p:spPr>
          <a:xfrm>
            <a:off x="332115" y="1849236"/>
            <a:ext cx="5663562" cy="416492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78F93E7-7E3F-4BB4-8FD5-76775FCBE9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784" y="1849236"/>
            <a:ext cx="5799375" cy="295875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6CD12D6-83E9-4B95-BE1B-A6684DEF627F}"/>
              </a:ext>
            </a:extLst>
          </p:cNvPr>
          <p:cNvSpPr/>
          <p:nvPr/>
        </p:nvSpPr>
        <p:spPr>
          <a:xfrm>
            <a:off x="2102446" y="599708"/>
            <a:ext cx="820929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ja-JP" alt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マイルタイムトライアルご来場時について</a:t>
            </a:r>
            <a:endParaRPr lang="ja-JP" alt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7C43DE-E1E7-413A-BEF7-5FA29AAABE85}"/>
              </a:ext>
            </a:extLst>
          </p:cNvPr>
          <p:cNvSpPr/>
          <p:nvPr/>
        </p:nvSpPr>
        <p:spPr>
          <a:xfrm>
            <a:off x="1712939" y="1479904"/>
            <a:ext cx="29546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弥彦競輪場ご利用について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97D5F3-CD11-41F9-A2A1-DF75C7DFC491}"/>
              </a:ext>
            </a:extLst>
          </p:cNvPr>
          <p:cNvSpPr/>
          <p:nvPr/>
        </p:nvSpPr>
        <p:spPr>
          <a:xfrm>
            <a:off x="7388089" y="1479904"/>
            <a:ext cx="309097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駐車場ご利用について</a:t>
            </a:r>
            <a:endParaRPr lang="ja-JP" alt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75F3A28-C38A-40D5-BAB1-E1B256A87286}"/>
              </a:ext>
            </a:extLst>
          </p:cNvPr>
          <p:cNvSpPr/>
          <p:nvPr/>
        </p:nvSpPr>
        <p:spPr>
          <a:xfrm rot="20369569">
            <a:off x="4680105" y="5034351"/>
            <a:ext cx="772949" cy="35840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受付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6303062-8B2D-482A-B6DB-BC59CE568ECA}"/>
              </a:ext>
            </a:extLst>
          </p:cNvPr>
          <p:cNvSpPr/>
          <p:nvPr/>
        </p:nvSpPr>
        <p:spPr>
          <a:xfrm>
            <a:off x="2957081" y="5213554"/>
            <a:ext cx="1430056" cy="32908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選手控え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86D441-7569-49B3-B586-919918AD5B6C}"/>
              </a:ext>
            </a:extLst>
          </p:cNvPr>
          <p:cNvSpPr/>
          <p:nvPr/>
        </p:nvSpPr>
        <p:spPr>
          <a:xfrm rot="19412659">
            <a:off x="5605164" y="5402463"/>
            <a:ext cx="723275" cy="6965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A8341A-C4B3-40E4-997D-6CCCDDAE326F}"/>
              </a:ext>
            </a:extLst>
          </p:cNvPr>
          <p:cNvSpPr/>
          <p:nvPr/>
        </p:nvSpPr>
        <p:spPr>
          <a:xfrm>
            <a:off x="5251910" y="5470913"/>
            <a:ext cx="148753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出入口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EAF7E6D-9B04-4C73-8360-887175C2F8D7}"/>
              </a:ext>
            </a:extLst>
          </p:cNvPr>
          <p:cNvSpPr/>
          <p:nvPr/>
        </p:nvSpPr>
        <p:spPr>
          <a:xfrm rot="2992941">
            <a:off x="5431076" y="4982682"/>
            <a:ext cx="6015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0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↔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7AF0199-D5F0-49E1-AEAF-3B7573DF9E89}"/>
              </a:ext>
            </a:extLst>
          </p:cNvPr>
          <p:cNvSpPr/>
          <p:nvPr/>
        </p:nvSpPr>
        <p:spPr>
          <a:xfrm>
            <a:off x="7038974" y="4910315"/>
            <a:ext cx="473006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駐車場につきましては、競輪第</a:t>
            </a: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駐車場～第</a:t>
            </a:r>
            <a:r>
              <a:rPr lang="en-US" altLang="ja-JP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r>
              <a:rPr lang="ja-JP" altLang="en-US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駐車場のいずれか、どこでも利用可能となります。</a:t>
            </a:r>
            <a:endParaRPr lang="ja-JP" altLang="en-US" sz="24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186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will-usr</dc:creator>
  <cp:lastModifiedBy>will-usr</cp:lastModifiedBy>
  <cp:revision>1</cp:revision>
  <dcterms:created xsi:type="dcterms:W3CDTF">2018-08-29T07:15:41Z</dcterms:created>
  <dcterms:modified xsi:type="dcterms:W3CDTF">2018-08-29T07:16:31Z</dcterms:modified>
</cp:coreProperties>
</file>