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E38DA7F-D699-48D1-A14A-E42BDB33568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382AD5DB-9BD1-4A5C-BD29-40E0DDB328D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4D7020C-0C48-48A2-BEFF-10F037CC36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E1FBC9-F8D5-40D1-848E-31BCCF1EA4AE}" type="datetimeFigureOut">
              <a:rPr kumimoji="1" lang="ja-JP" altLang="en-US" smtClean="0"/>
              <a:t>2018/8/29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02C4CA7-58B0-4A6A-AD7E-7DBD42C159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83A0F6B-FE22-455B-88AA-4842A865D9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B5B22-B1D4-4DDB-AC14-40A0454E3A3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98792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4C48368-3E34-4FED-81FA-2DD6EB75E2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51C06622-3511-4BCB-911F-EA4C5ACE059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7D86C46-8F5E-4D45-9AC1-A62048CAA5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E1FBC9-F8D5-40D1-848E-31BCCF1EA4AE}" type="datetimeFigureOut">
              <a:rPr kumimoji="1" lang="ja-JP" altLang="en-US" smtClean="0"/>
              <a:t>2018/8/29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C17FDD9-BC48-4D5C-80B8-16E953F92E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9101D24-9D69-4186-83F8-CBD2CC32A5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B5B22-B1D4-4DDB-AC14-40A0454E3A3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751768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61536E72-A155-476F-AB02-E23969167E7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ED6114F2-6105-492D-9D97-9606A2B4FD1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98997C4-CCDD-4F2B-A88C-31A373A862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E1FBC9-F8D5-40D1-848E-31BCCF1EA4AE}" type="datetimeFigureOut">
              <a:rPr kumimoji="1" lang="ja-JP" altLang="en-US" smtClean="0"/>
              <a:t>2018/8/29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18276F2-3AEB-4E5C-871F-A6E03F27E6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9C9D100-8EDD-4BCB-8B97-47C77B47F7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B5B22-B1D4-4DDB-AC14-40A0454E3A3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031407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C968829-E235-46D8-AE4D-ABDD5DFE07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41E527E8-5E67-4515-BC13-1D18421315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7D00D47-4C37-45E7-9A4C-CCEC2ACC39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E1FBC9-F8D5-40D1-848E-31BCCF1EA4AE}" type="datetimeFigureOut">
              <a:rPr kumimoji="1" lang="ja-JP" altLang="en-US" smtClean="0"/>
              <a:t>2018/8/29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D13CF6E-C281-4EB6-8D52-8A9F988B2B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CAE22AE-DCE7-4EB2-B196-76DAC3E0BB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B5B22-B1D4-4DDB-AC14-40A0454E3A3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998763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0CFFEAE-EF12-43E6-B3C6-7DE4E32349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559570B-294C-4CF7-AB96-A39CCD2FD4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04D8CC8-3D98-43F2-87DA-CB13473636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E1FBC9-F8D5-40D1-848E-31BCCF1EA4AE}" type="datetimeFigureOut">
              <a:rPr kumimoji="1" lang="ja-JP" altLang="en-US" smtClean="0"/>
              <a:t>2018/8/29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3F1A8AD-89A2-4748-A114-53FB25B6C2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0775F9D-5AAB-4A36-B5D2-009BEF5C29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B5B22-B1D4-4DDB-AC14-40A0454E3A3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363308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D6A4E35-D40B-4298-9B0A-BDE7BAA090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66B04AEA-0001-4A80-BF5D-ECC67D181BC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6C227F22-70EA-41B7-B8F7-D8CC8DDC1CA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7318DBD1-4CE8-4EE3-8986-9B7367B14D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E1FBC9-F8D5-40D1-848E-31BCCF1EA4AE}" type="datetimeFigureOut">
              <a:rPr kumimoji="1" lang="ja-JP" altLang="en-US" smtClean="0"/>
              <a:t>2018/8/29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4FEACDEC-A94B-462C-BB90-91C2F18F2F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B6A320B5-A7FA-44A2-99CF-5501DC04A1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B5B22-B1D4-4DDB-AC14-40A0454E3A3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46017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89D16D2-7997-4160-B262-047E7FDD14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A074F63E-8092-4E00-AA63-71F5F5ECE3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3710B919-E681-4525-A105-7843787AC92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D05CF3C6-2B6A-407D-A8EA-F6BC18200D8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A710FA92-B7B2-4056-8274-150DBF78480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FB2BF937-96DF-4FD5-977C-432BEE07A9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E1FBC9-F8D5-40D1-848E-31BCCF1EA4AE}" type="datetimeFigureOut">
              <a:rPr kumimoji="1" lang="ja-JP" altLang="en-US" smtClean="0"/>
              <a:t>2018/8/29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A993E6F0-74AF-40B5-BCD3-DF9681CD91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0273F79F-7538-44FB-8CDB-026051A71A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B5B22-B1D4-4DDB-AC14-40A0454E3A3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47483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550002C-B469-4143-A8C1-C71E19B68E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0D7768D5-0F5A-4FF9-8631-C67AD7DCCF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E1FBC9-F8D5-40D1-848E-31BCCF1EA4AE}" type="datetimeFigureOut">
              <a:rPr kumimoji="1" lang="ja-JP" altLang="en-US" smtClean="0"/>
              <a:t>2018/8/29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958737F2-938F-4C87-BDFF-F0B6D9890F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4882B2A2-05AB-49B6-ABAD-D073468F81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B5B22-B1D4-4DDB-AC14-40A0454E3A3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58070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B032B28E-727D-4100-BAF1-2F9C7534F5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E1FBC9-F8D5-40D1-848E-31BCCF1EA4AE}" type="datetimeFigureOut">
              <a:rPr kumimoji="1" lang="ja-JP" altLang="en-US" smtClean="0"/>
              <a:t>2018/8/29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49A83FF4-5341-45C2-9763-92F8F77A43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B041F2A1-73F4-4F13-B7A9-9B88CAA661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B5B22-B1D4-4DDB-AC14-40A0454E3A3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925352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19F8CE0-BF51-418F-8A11-C867FD5AA9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6E22B993-AC30-4FE5-92BF-079B87BD90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34960628-A9FD-4EF6-9782-E87CA07FA35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B5EAB362-322B-4375-B511-060DEDFC72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E1FBC9-F8D5-40D1-848E-31BCCF1EA4AE}" type="datetimeFigureOut">
              <a:rPr kumimoji="1" lang="ja-JP" altLang="en-US" smtClean="0"/>
              <a:t>2018/8/29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AB8F92FE-5C86-4367-873F-FC09E21048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65440BF-96B3-4ED7-868F-1DFA966346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B5B22-B1D4-4DDB-AC14-40A0454E3A3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282388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985D417-632B-4B3F-8DED-DEF37DB308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ED303C7B-EED5-42C7-B455-0410C4B2B90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157C1899-BBD9-4545-AFE3-E1A9B08D4F6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4016D00F-76B1-4099-8E30-6C5A3526E2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E1FBC9-F8D5-40D1-848E-31BCCF1EA4AE}" type="datetimeFigureOut">
              <a:rPr kumimoji="1" lang="ja-JP" altLang="en-US" smtClean="0"/>
              <a:t>2018/8/29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270AD2D-8FF7-4764-8C0C-46FEE5590B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E55F4A98-2A76-48BA-AD70-DA6BAA5BCB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B5B22-B1D4-4DDB-AC14-40A0454E3A3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428707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F3D6BF46-73D2-460D-9555-D23B8AC988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6D9190E-4228-4580-87BF-46E3C937E6D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7F26E40-FE0E-43C1-950B-66510C6B26E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E1FBC9-F8D5-40D1-848E-31BCCF1EA4AE}" type="datetimeFigureOut">
              <a:rPr kumimoji="1" lang="ja-JP" altLang="en-US" smtClean="0"/>
              <a:t>2018/8/29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E99F42B-F4E5-4E6A-A10C-93CC3276701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8F4E28C-BFB2-4AE6-9C31-D47ABFE3E3A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AB5B22-B1D4-4DDB-AC14-40A0454E3A3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633532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>
            <a:extLst>
              <a:ext uri="{FF2B5EF4-FFF2-40B4-BE49-F238E27FC236}">
                <a16:creationId xmlns:a16="http://schemas.microsoft.com/office/drawing/2014/main" id="{7715E758-91B7-4B1D-96EA-A2D1C2F14C4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630" t="15973" r="13514" b="366"/>
          <a:stretch/>
        </p:blipFill>
        <p:spPr>
          <a:xfrm>
            <a:off x="332115" y="1849236"/>
            <a:ext cx="5663562" cy="4164928"/>
          </a:xfrm>
          <a:prstGeom prst="rect">
            <a:avLst/>
          </a:prstGeom>
        </p:spPr>
      </p:pic>
      <p:pic>
        <p:nvPicPr>
          <p:cNvPr id="3" name="図 2">
            <a:extLst>
              <a:ext uri="{FF2B5EF4-FFF2-40B4-BE49-F238E27FC236}">
                <a16:creationId xmlns:a16="http://schemas.microsoft.com/office/drawing/2014/main" id="{B78F93E7-7E3F-4BB4-8FD5-76775FCBE95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94784" y="1849236"/>
            <a:ext cx="5799375" cy="2958755"/>
          </a:xfrm>
          <a:prstGeom prst="rect">
            <a:avLst/>
          </a:prstGeom>
        </p:spPr>
      </p:pic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A6CD12D6-83E9-4B95-BE1B-A6684DEF627F}"/>
              </a:ext>
            </a:extLst>
          </p:cNvPr>
          <p:cNvSpPr/>
          <p:nvPr/>
        </p:nvSpPr>
        <p:spPr>
          <a:xfrm>
            <a:off x="2102446" y="599708"/>
            <a:ext cx="8209299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ja-JP" sz="3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  <a:r>
              <a:rPr lang="ja-JP" altLang="en-US" sz="3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マイルタイムトライアルご来場時について</a:t>
            </a:r>
            <a:endParaRPr lang="ja-JP" altLang="en-US" sz="32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A97C43DE-E1E7-413A-BEF7-5FA29AAABE85}"/>
              </a:ext>
            </a:extLst>
          </p:cNvPr>
          <p:cNvSpPr/>
          <p:nvPr/>
        </p:nvSpPr>
        <p:spPr>
          <a:xfrm>
            <a:off x="1712939" y="1479904"/>
            <a:ext cx="2954655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ja-JP" altLang="en-US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弥彦競輪場ご利用について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1797D5F3-CD11-41F9-A2A1-DF75C7DFC491}"/>
              </a:ext>
            </a:extLst>
          </p:cNvPr>
          <p:cNvSpPr/>
          <p:nvPr/>
        </p:nvSpPr>
        <p:spPr>
          <a:xfrm>
            <a:off x="7388089" y="1479904"/>
            <a:ext cx="3090972" cy="36933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ja-JP" altLang="en-US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駐車場ご利用について</a:t>
            </a:r>
            <a:endParaRPr lang="ja-JP" altLang="en-US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875F3A28-C38A-40D5-BAB1-E1B256A87286}"/>
              </a:ext>
            </a:extLst>
          </p:cNvPr>
          <p:cNvSpPr/>
          <p:nvPr/>
        </p:nvSpPr>
        <p:spPr>
          <a:xfrm rot="20369569">
            <a:off x="4680105" y="5034351"/>
            <a:ext cx="772949" cy="358406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/>
              <a:t>受付</a:t>
            </a: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76303062-8B2D-482A-B6DB-BC59CE568ECA}"/>
              </a:ext>
            </a:extLst>
          </p:cNvPr>
          <p:cNvSpPr/>
          <p:nvPr/>
        </p:nvSpPr>
        <p:spPr>
          <a:xfrm>
            <a:off x="2957081" y="5213554"/>
            <a:ext cx="1430056" cy="329084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/>
              <a:t>選手控え</a:t>
            </a: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1C86D441-7569-49B3-B586-919918AD5B6C}"/>
              </a:ext>
            </a:extLst>
          </p:cNvPr>
          <p:cNvSpPr/>
          <p:nvPr/>
        </p:nvSpPr>
        <p:spPr>
          <a:xfrm rot="19412659">
            <a:off x="5605164" y="5402463"/>
            <a:ext cx="723275" cy="69653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5AA8341A-C4B3-40E4-997D-6CCCDDAE326F}"/>
              </a:ext>
            </a:extLst>
          </p:cNvPr>
          <p:cNvSpPr/>
          <p:nvPr/>
        </p:nvSpPr>
        <p:spPr>
          <a:xfrm>
            <a:off x="5251910" y="5470913"/>
            <a:ext cx="1487534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ja-JP" altLang="en-US" sz="2400" b="1" cap="none" spc="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出入口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FEAF7E6D-9B04-4C73-8360-887175C2F8D7}"/>
              </a:ext>
            </a:extLst>
          </p:cNvPr>
          <p:cNvSpPr/>
          <p:nvPr/>
        </p:nvSpPr>
        <p:spPr>
          <a:xfrm rot="2992941">
            <a:off x="5431076" y="4982682"/>
            <a:ext cx="601548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ja-JP" altLang="en-US" sz="4000" b="1" cap="none" spc="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↔</a:t>
            </a: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87AF0199-D5F0-49E1-AEAF-3B7573DF9E89}"/>
              </a:ext>
            </a:extLst>
          </p:cNvPr>
          <p:cNvSpPr/>
          <p:nvPr/>
        </p:nvSpPr>
        <p:spPr>
          <a:xfrm>
            <a:off x="7038974" y="4910315"/>
            <a:ext cx="4730066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ja-JP" altLang="en-US" sz="2400" b="1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駐車場につきましては、競輪第</a:t>
            </a:r>
            <a:r>
              <a:rPr lang="en-US" altLang="ja-JP" sz="2400" b="1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  <a:r>
              <a:rPr lang="ja-JP" altLang="en-US" sz="2400" b="1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駐車場～第</a:t>
            </a:r>
            <a:r>
              <a:rPr lang="en-US" altLang="ja-JP" sz="2400" b="1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8</a:t>
            </a:r>
            <a:r>
              <a:rPr lang="ja-JP" altLang="en-US" sz="2400" b="1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駐車場のいずれか、どこでも利用可能となります。</a:t>
            </a:r>
            <a:endParaRPr lang="ja-JP" altLang="en-US" sz="2400" b="1" cap="none" spc="0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2618646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42</Words>
  <Application>Microsoft Office PowerPoint</Application>
  <PresentationFormat>ワイド画面</PresentationFormat>
  <Paragraphs>8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will-usr</dc:creator>
  <cp:lastModifiedBy>will-usr</cp:lastModifiedBy>
  <cp:revision>1</cp:revision>
  <dcterms:created xsi:type="dcterms:W3CDTF">2018-08-29T07:15:41Z</dcterms:created>
  <dcterms:modified xsi:type="dcterms:W3CDTF">2018-08-29T07:16:31Z</dcterms:modified>
</cp:coreProperties>
</file>